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40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74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82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09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0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85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57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99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06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25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2C4FE-427F-4691-A858-3F662EA16D90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2D44-62C0-4743-9183-6F308C02DA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90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3840" y="2780928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0152" y="2780928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0160" y="1340768"/>
            <a:ext cx="2863720" cy="156966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Проживание в радиоактивной зоне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0192" y="5857799"/>
            <a:ext cx="2843808" cy="78483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Государственное учреждение </a:t>
            </a: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«Чечерский районный центр </a:t>
            </a: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гигиены и эпидемиологии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Сидоренко О.В., помощник врача-гигиениста </a:t>
            </a: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8024" y="495827"/>
            <a:ext cx="2692127" cy="206210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Авария на Чернобыльской атомной электростанции – самая крупная техногенная катастрофа общечеловеческого масштаба. Последствия катастрофы будут ощущаться еще сотни лет.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147990"/>
            <a:ext cx="2836336" cy="2800767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indent="180000" algn="just"/>
            <a:endParaRPr lang="ru-RU" sz="1100" u="sng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рацион морских продуктов, как морская капуста 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кальмары;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Пить больше соков, содержащих красный пигмент антоциан (помидоры, виноград, гранат);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йодированную поваренную соль;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сохранения йода – пищу солить в конце варки, в посуде закрытой крышкой;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зимне-весенний период принимать поливитаминные препараты.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5373216"/>
            <a:ext cx="2813960" cy="138499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indent="180000" algn="just"/>
            <a:r>
              <a:rPr lang="ru-RU" sz="12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забывайте проверять пищевые продукты (дикорастущие ягоды, грибы, продукцию охоты и рыболовства и др.) на содержание радиоактивных веществ.       </a:t>
            </a:r>
          </a:p>
          <a:p>
            <a:pPr indent="180000" algn="just"/>
            <a:r>
              <a:rPr lang="ru-RU" sz="12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действующему </a:t>
            </a:r>
            <a:r>
              <a:rPr lang="ru-RU" sz="1200" u="sng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законода-тельству</a:t>
            </a:r>
            <a:r>
              <a:rPr lang="ru-RU" sz="12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данные исследования </a:t>
            </a:r>
            <a:r>
              <a:rPr lang="ru-RU" sz="1200" u="sng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прово-дятся</a:t>
            </a:r>
            <a:r>
              <a:rPr lang="ru-RU" sz="12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безвозмездной основе.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68960"/>
            <a:ext cx="2813960" cy="19442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025" y="3287067"/>
            <a:ext cx="2647950" cy="2778646"/>
          </a:xfrm>
          <a:prstGeom prst="rect">
            <a:avLst/>
          </a:prstGeom>
        </p:spPr>
      </p:pic>
      <p:pic>
        <p:nvPicPr>
          <p:cNvPr id="15" name="Рисунок 11" descr="IMG_3858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916654" cy="1236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P:\ОЭ\новая почта\2024\февраль24\АД ОЗ ПРОВЕРКА 2023\изображение_viber_2024-02-14_17-24-58-6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910428"/>
            <a:ext cx="2520281" cy="296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1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2" descr="Фон для презентации медицинская тема - 65 фото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36" r="11111"/>
          <a:stretch/>
        </p:blipFill>
        <p:spPr bwMode="auto">
          <a:xfrm flipH="1">
            <a:off x="-9037" y="0"/>
            <a:ext cx="91530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43840" y="2780928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0152" y="2780928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496" y="44624"/>
            <a:ext cx="3038348" cy="246221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indent="180000" algn="just"/>
            <a:r>
              <a:rPr lang="ru-RU" sz="11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снижения поступления радионуклидов в растениеводческую продукцию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100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минеральных и органических удобрений;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Известкование кислых почв. </a:t>
            </a:r>
          </a:p>
          <a:p>
            <a:pPr indent="180000" algn="just"/>
            <a:r>
              <a:rPr lang="ru-RU" sz="11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кормление домашних животных:</a:t>
            </a:r>
            <a:r>
              <a:rPr lang="ru-RU" sz="11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окультуренных пастбищ, сенокосов, чистых кормов;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Промывание пуха и пера птицы в растворах стиральных порошков;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кур в выгульных двориках.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4581128"/>
            <a:ext cx="3038348" cy="2123658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indent="180000" algn="just"/>
            <a:r>
              <a:rPr lang="ru-RU" sz="11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Простейшие приемы снижения радиоактивного загрязнения продуктов: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Тщательно мыть любые овощи и фрукты;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капусты снимать 3-4 верхних кроющих листа;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Корнеплоды тщательно очищать от земли;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срезать ботву у корнеплодов вместе с венчиком на 10-15 мм;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Перерабатывать молоко в продукты длительного хранения (сливки, творог, сметана, сыр, сливочное масло, топленое масло);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3292" y="44624"/>
            <a:ext cx="2936864" cy="2123658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Засаливать мясо в рассоле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Варить мясо с удалением отвара (бульона) после 8-10-минутного кипячения;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Вымачивать солонину;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Промывать мясо в проточной воде или в растворе поваренной соли;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Перетапливать сало;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Размещать пчелосемьи не ближе 5 км от территорий, выведенных из хозяйственного оборота;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3292" y="3738190"/>
            <a:ext cx="2936864" cy="1615827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Ловить рыбу в реках и проточных водоемах;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Собирать грибы, ягоды, лекарственное сырье в лесах с плотностью загрязнения до 2 Ки/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кв.км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Отваривать грибы в соленой воде и первый отвар не использовать;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Участки  для подсочки березового сока выбирать на сухих местах. </a:t>
            </a:r>
            <a:endPara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0160" y="44624"/>
            <a:ext cx="2836336" cy="466281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indent="180000" algn="just"/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1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поддержания чистоты в жилых помещениях выполнять следующие мероприятия: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 проводить влажную уборку в доме;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 освобождать ковровые и другие покрытия от пыли и песка;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одежду и обувь хранить  вне жилых помещений после очистки её от грязи;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Удалять золу из печей после предварительного увлажнения ее водой. </a:t>
            </a:r>
          </a:p>
          <a:p>
            <a:pPr indent="180000" algn="just"/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Пищевые продукты, способствующие выведению радионуклидов из организма:</a:t>
            </a:r>
            <a:endParaRPr lang="ru-RU" sz="11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Потреблять продукты, богатые пектинами (фруктово-ягодные и овощные соки с мякотью, яблоки, крыжовник, калина, лимоны, зефир, джемы, мармелад);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в рацион больше продуктов с высоким содержанием клетчатки (хлеб грубого помола, с отрубями, капуста, свекла, морковь, чернослив, крупы гречневые, перловые и овсяные, пшено);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8" y="2506837"/>
            <a:ext cx="3002650" cy="19302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650" y="1844825"/>
            <a:ext cx="2866308" cy="189336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031" y="5335315"/>
            <a:ext cx="2905125" cy="147806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015" y="4698001"/>
            <a:ext cx="2775481" cy="188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465</Words>
  <Application>Microsoft Office PowerPoint</Application>
  <PresentationFormat>Экран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user</cp:lastModifiedBy>
  <cp:revision>63</cp:revision>
  <cp:lastPrinted>2023-11-02T08:05:36Z</cp:lastPrinted>
  <dcterms:created xsi:type="dcterms:W3CDTF">2023-08-10T07:35:15Z</dcterms:created>
  <dcterms:modified xsi:type="dcterms:W3CDTF">2024-03-13T12:41:19Z</dcterms:modified>
</cp:coreProperties>
</file>